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11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40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9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4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5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1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2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5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3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6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5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274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949E5-0657-FA37-5529-B404CAD5D298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rgbClr val="FF0000"/>
            </a:solidFill>
          </a:ln>
        </p:spPr>
        <p:txBody>
          <a:bodyPr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TOPA’ NAI SUSUA-E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FF05-6542-FDD3-915D-0E1DDFA671A0}"/>
              </a:ext>
            </a:extLst>
          </p:cNvPr>
          <p:cNvSpPr>
            <a:spLocks noGrp="1"/>
          </p:cNvSpPr>
          <p:nvPr>
            <p:ph idx="1"/>
          </p:nvPr>
        </p:nvSpPr>
        <p:spPr>
          <a:ln w="57150">
            <a:solidFill>
              <a:srgbClr val="FF0000"/>
            </a:solidFill>
          </a:ln>
        </p:spPr>
        <p:txBody>
          <a:bodyPr/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ogi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ngan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oni’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alua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longit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duwoh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bumi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Nai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oni’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manusia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Manusia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inoh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ponai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69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5CABA-40FB-0930-C3B1-73EB4538A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17" y="1253331"/>
            <a:ext cx="10515600" cy="4351338"/>
          </a:xfrm>
          <a:ln w="57150">
            <a:solidFill>
              <a:srgbClr val="FF0000"/>
            </a:solidFill>
          </a:ln>
        </p:spPr>
        <p:txBody>
          <a:bodyPr/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Doi’ to’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ponai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samuh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duwoh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to’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</a:t>
            </a:r>
            <a:r>
              <a:rPr lang="en-US" sz="36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dip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ogi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Yoh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ngin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asong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Sobab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inoh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halus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bingon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Ja’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susua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oni’ de’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bonal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162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13D03-3295-610A-0617-9720F4C5E0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358" y="1109188"/>
            <a:ext cx="10515600" cy="4351338"/>
          </a:xfrm>
          <a:ln w="57150">
            <a:solidFill>
              <a:srgbClr val="FF0000"/>
            </a:solidFill>
          </a:ln>
        </p:spPr>
        <p:txBody>
          <a:bodyPr/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pingunai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ja’at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Yoh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paguh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Slalu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natong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adon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yoh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paguh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Slalu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bisaya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du’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yoh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155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</TotalTime>
  <Words>135</Words>
  <Application>Microsoft Office PowerPoint</Application>
  <PresentationFormat>Widescreen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TOPA’ NAI SUSUA-E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Jonatas Santos</dc:creator>
  <cp:lastModifiedBy>Jonatas Santos</cp:lastModifiedBy>
  <cp:revision>1</cp:revision>
  <dcterms:created xsi:type="dcterms:W3CDTF">2024-08-07T07:33:15Z</dcterms:created>
  <dcterms:modified xsi:type="dcterms:W3CDTF">2024-08-07T07:54:46Z</dcterms:modified>
</cp:coreProperties>
</file>