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11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4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9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4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1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0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3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6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85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380ADD-3E9D-4D17-98DE-B495C1FAD5B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5FA5-2B12-4F61-8E3D-48730BCA8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274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49E5-0657-FA37-5529-B404CAD5D298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4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4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Oto’ </a:t>
            </a:r>
            <a:r>
              <a:rPr lang="en-US" sz="4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Simayang</a:t>
            </a:r>
            <a:br>
              <a:rPr lang="en-US" sz="4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Diciptakan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oleh </a:t>
            </a:r>
            <a:r>
              <a:rPr lang="en-US" sz="2400" b="1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Johanias</a:t>
            </a:r>
            <a:r>
              <a:rPr lang="en-US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Abigail, Legian, Julianus </a:t>
            </a:r>
            <a:br>
              <a:rPr lang="en-US" sz="44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0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madih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ayua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Oto’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odi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simayang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Ja’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madih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ayua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Oto’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odi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nyomah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Topa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n-US" sz="42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Yesus</a:t>
            </a: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6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FF05-6542-FDD3-915D-0E1DDFA67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4602"/>
            <a:ext cx="10515600" cy="4351338"/>
          </a:xfrm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nye’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likas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nye’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likas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nye’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Got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mey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likas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6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nya</a:t>
            </a:r>
            <a:r>
              <a:rPr lang="en-US" sz="36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 </a:t>
            </a: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3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41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131</TotalTime>
  <Words>70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  Ja’ Mey Oto’ Simayang Diciptakan oleh Johanias, Abigail, Legian, Julianus 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Jonatas Santos</dc:creator>
  <cp:lastModifiedBy>Jonatas Santos</cp:lastModifiedBy>
  <cp:revision>38</cp:revision>
  <dcterms:created xsi:type="dcterms:W3CDTF">2024-08-07T07:33:15Z</dcterms:created>
  <dcterms:modified xsi:type="dcterms:W3CDTF">2024-08-09T02:12:49Z</dcterms:modified>
</cp:coreProperties>
</file>