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JANYI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TOPA’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Madih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ngilagu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duwoh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bitana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Bitana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’. . .</a:t>
            </a: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CABA-40FB-0930-C3B1-73EB4538A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17" y="1253331"/>
            <a:ext cx="10515600" cy="4351338"/>
          </a:xfrm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lo’o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dang dosa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Mitia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ampun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. 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6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3D03-3295-610A-0617-9720F4C5E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58" y="1109188"/>
            <a:ext cx="10515600" cy="4351338"/>
          </a:xfrm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bijanyi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dang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sulga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Dang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sulga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. 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5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</TotalTime>
  <Words>54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JANYI TOPA’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3</cp:revision>
  <dcterms:created xsi:type="dcterms:W3CDTF">2024-08-07T07:33:15Z</dcterms:created>
  <dcterms:modified xsi:type="dcterms:W3CDTF">2024-08-07T08:08:33Z</dcterms:modified>
</cp:coreProperties>
</file>