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Otin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Sona</a:t>
            </a:r>
            <a:r>
              <a:rPr lang="en-US" b="1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</a:t>
            </a:r>
            <a:r>
              <a:rPr lang="en-US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Mudi</a:t>
            </a:r>
            <a:r>
              <a:rPr lang="en-US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Topa</a:t>
            </a:r>
            <a:r>
              <a:rPr lang="en-US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endParaRPr lang="en-U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nog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daang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to’			    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Toban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blita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sukup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paguh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Ka’an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nyilamat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Nya’a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bisaya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bisaya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Topa’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Haleluya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otin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mudi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aleluya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bisukul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Topa’		</a:t>
            </a:r>
            <a:endParaRPr lang="es-419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Haleluya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blita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		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haleluya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oh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haleluya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mudileh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Topa’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419" sz="1800" dirty="0">
                <a:effectLst/>
                <a:latin typeface="Cataneo B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s-419" sz="1800" dirty="0">
                <a:effectLst/>
                <a:latin typeface="Cataneo B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5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Pilih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pilihleh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osi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halus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simayang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Topa’ de’ bonal 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atau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0ni’ de’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dunia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</a:p>
          <a:p>
            <a:pPr marL="0" indent="0" algn="ctr"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560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</TotalTime>
  <Words>109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Cataneo BT</vt:lpstr>
      <vt:lpstr>Doulos SIL</vt:lpstr>
      <vt:lpstr>Office Theme</vt:lpstr>
      <vt:lpstr>Otin Sonang Mudi Topa’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11</cp:revision>
  <dcterms:created xsi:type="dcterms:W3CDTF">2024-08-07T07:33:15Z</dcterms:created>
  <dcterms:modified xsi:type="dcterms:W3CDTF">2024-08-07T09:03:07Z</dcterms:modified>
</cp:coreProperties>
</file>