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Ngulu</a:t>
            </a:r>
            <a:r>
              <a:rPr lang="en-US" b="1" kern="1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Halta</a:t>
            </a:r>
            <a: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De’ </a:t>
            </a:r>
            <a:r>
              <a:rPr lang="en-US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Sulga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sikiya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bigaduh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Duwoh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idip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 dang dunia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itih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Oni de’ man to’ oni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Bisaya’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sidia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</a:t>
            </a: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EB9F0-E8FF-1AA2-E11D-BF522A143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2468" y="1080907"/>
            <a:ext cx="10515600" cy="4351338"/>
          </a:xfrm>
          <a:ln w="57150">
            <a:solidFill>
              <a:srgbClr val="FF0000"/>
            </a:solidFill>
          </a:ln>
        </p:spPr>
        <p:txBody>
          <a:bodyPr/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Sobab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halta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ilia’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Lobih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paguh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nguluk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halta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sulga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Doi’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nya’a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ponai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ngaso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halta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Sobab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inoh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leh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ma’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sikiya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bigaduh</a:t>
            </a: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56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73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Nguluk Halta De’ Sulga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12</cp:revision>
  <dcterms:created xsi:type="dcterms:W3CDTF">2024-08-07T07:33:15Z</dcterms:created>
  <dcterms:modified xsi:type="dcterms:W3CDTF">2024-08-07T08:28:06Z</dcterms:modified>
</cp:coreProperties>
</file>