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Jok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Olan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Sama’</a:t>
            </a:r>
            <a:b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Diciptakan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oleh </a:t>
            </a:r>
            <a:r>
              <a:rPr lang="en-US" sz="2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Johanias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Abigail, Legian, Julianus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Oku’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olan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Ngan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ingan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odi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Sama’ Ku’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322" y="882944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Oku’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tanon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Ajal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bonal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Oku’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599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322" y="882944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Jok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 so’ Oku’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Nya’a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odi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Sama’ Ku’ in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801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322" y="882944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Jok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 so’ Oku’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Nya’a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odi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Sama’ </a:t>
            </a:r>
          </a:p>
          <a:p>
            <a:pPr marL="0" indent="0" algn="ctr"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bokon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55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322" y="882944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Oku’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tanon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Ajal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bonal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Oku’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2x { Oku’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 in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735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123</TotalTime>
  <Words>127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  Jok-e Yesus Olan Tudu’ Sama’ Diciptakan oleh Johanias, Abigail, Legian, Julianus 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41</cp:revision>
  <dcterms:created xsi:type="dcterms:W3CDTF">2024-08-07T07:33:15Z</dcterms:created>
  <dcterms:modified xsi:type="dcterms:W3CDTF">2024-08-08T04:28:02Z</dcterms:modified>
</cp:coreProperties>
</file>