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61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</a:pPr>
            <a:r>
              <a:rPr lang="es-419" sz="4000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Ijan</a:t>
            </a:r>
            <a:r>
              <a:rPr lang="es-419" sz="4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4000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Blokat</a:t>
            </a:r>
            <a:r>
              <a:rPr lang="es-419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Ko’ih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nog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Ko’ih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bisukul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blokat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so’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ingan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Otin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ko’ih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mudi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 de’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bikuasa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nai oni de’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ayuh</a:t>
            </a:r>
            <a:endParaRPr lang="en-US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419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Ijan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blokat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jawa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Ko’ih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gogah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Sosua-e so’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’….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72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Ijan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blokat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jawa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Ko’ih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gogah</a:t>
            </a:r>
            <a:endParaRPr lang="en-US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Sosua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 so’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Ingan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’….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’……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0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89</TotalTime>
  <Words>81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Doulos SIL</vt:lpstr>
      <vt:lpstr>Office Theme</vt:lpstr>
      <vt:lpstr>Ijan Blokat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23</cp:revision>
  <dcterms:created xsi:type="dcterms:W3CDTF">2024-08-07T07:33:15Z</dcterms:created>
  <dcterms:modified xsi:type="dcterms:W3CDTF">2024-08-09T02:03:37Z</dcterms:modified>
</cp:coreProperties>
</file>