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b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Diciptakan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oleh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Johanias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Abigail, Legian, Julianus </a:t>
            </a: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Onu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ko’ih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bisukul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Ko’ih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nya’a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bisaya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56071-BC3C-E7A4-E84C-D6310B491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Haleluya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Haleluya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Haleluya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Pinyilamat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Haleluya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930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130</TotalTime>
  <Words>60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Topa’ Yesus Paguh Diciptakan oleh Johanias, Abigail, Legian, Julianus 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Batista dos Santos</cp:lastModifiedBy>
  <cp:revision>49</cp:revision>
  <dcterms:created xsi:type="dcterms:W3CDTF">2024-08-07T07:33:15Z</dcterms:created>
  <dcterms:modified xsi:type="dcterms:W3CDTF">2025-02-05T01:36:26Z</dcterms:modified>
</cp:coreProperties>
</file>