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0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75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80ADD-3E9D-4D17-98DE-B495C1FAD5B9}" type="datetimeFigureOut">
              <a:rPr lang="en-US" smtClean="0"/>
              <a:t>8/9/2024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5FA5-2B12-4F61-8E3D-48730BCA8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511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80ADD-3E9D-4D17-98DE-B495C1FAD5B9}" type="datetimeFigureOut">
              <a:rPr lang="en-US" smtClean="0"/>
              <a:t>8/9/2024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5FA5-2B12-4F61-8E3D-48730BCA8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861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80ADD-3E9D-4D17-98DE-B495C1FAD5B9}" type="datetimeFigureOut">
              <a:rPr lang="en-US" smtClean="0"/>
              <a:t>8/9/2024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5FA5-2B12-4F61-8E3D-48730BCA8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851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80ADD-3E9D-4D17-98DE-B495C1FAD5B9}" type="datetimeFigureOut">
              <a:rPr lang="en-US" smtClean="0"/>
              <a:t>8/9/2024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5FA5-2B12-4F61-8E3D-48730BCA8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140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80ADD-3E9D-4D17-98DE-B495C1FAD5B9}" type="datetimeFigureOut">
              <a:rPr lang="en-US" smtClean="0"/>
              <a:t>8/9/2024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5FA5-2B12-4F61-8E3D-48730BCA8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990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80ADD-3E9D-4D17-98DE-B495C1FAD5B9}" type="datetimeFigureOut">
              <a:rPr lang="en-US" smtClean="0"/>
              <a:t>8/9/2024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5FA5-2B12-4F61-8E3D-48730BCA8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046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80ADD-3E9D-4D17-98DE-B495C1FAD5B9}" type="datetimeFigureOut">
              <a:rPr lang="en-US" smtClean="0"/>
              <a:t>8/9/2024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5FA5-2B12-4F61-8E3D-48730BCA8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259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80ADD-3E9D-4D17-98DE-B495C1FAD5B9}" type="datetimeFigureOut">
              <a:rPr lang="en-US" smtClean="0"/>
              <a:t>8/9/2024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5FA5-2B12-4F61-8E3D-48730BCA8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810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80ADD-3E9D-4D17-98DE-B495C1FAD5B9}" type="datetimeFigureOut">
              <a:rPr lang="en-US" smtClean="0"/>
              <a:t>8/9/2024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5FA5-2B12-4F61-8E3D-48730BCA8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827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80ADD-3E9D-4D17-98DE-B495C1FAD5B9}" type="datetimeFigureOut">
              <a:rPr lang="en-US" smtClean="0"/>
              <a:t>8/9/2024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5FA5-2B12-4F61-8E3D-48730BCA8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050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80ADD-3E9D-4D17-98DE-B495C1FAD5B9}" type="datetimeFigureOut">
              <a:rPr lang="en-US" smtClean="0"/>
              <a:t>8/9/2024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5FA5-2B12-4F61-8E3D-48730BCA8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230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380ADD-3E9D-4D17-98DE-B495C1FAD5B9}" type="datetimeFigureOut">
              <a:rPr lang="en-US" smtClean="0"/>
              <a:t>8/9/2024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545FA5-2B12-4F61-8E3D-48730BCA8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42746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3949E5-0657-FA37-5529-B404CAD5D298}"/>
              </a:ext>
            </a:extLst>
          </p:cNvPr>
          <p:cNvSpPr>
            <a:spLocks noGrp="1"/>
          </p:cNvSpPr>
          <p:nvPr>
            <p:ph type="title"/>
          </p:nvPr>
        </p:nvSpPr>
        <p:spPr>
          <a:ln w="57150"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Ja’ </a:t>
            </a:r>
            <a:r>
              <a:rPr lang="en-US" b="1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Mey</a:t>
            </a:r>
            <a:r>
              <a:rPr lang="en-US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Oto’ </a:t>
            </a:r>
            <a:r>
              <a:rPr lang="en-US" b="1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Simayang</a:t>
            </a:r>
            <a:endParaRPr lang="en-US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D6FF05-6542-FDD3-915D-0E1DDFA671A0}"/>
              </a:ext>
            </a:extLst>
          </p:cNvPr>
          <p:cNvSpPr>
            <a:spLocks noGrp="1"/>
          </p:cNvSpPr>
          <p:nvPr>
            <p:ph idx="1"/>
          </p:nvPr>
        </p:nvSpPr>
        <p:spPr>
          <a:ln w="57150"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6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Ja’ </a:t>
            </a:r>
            <a:r>
              <a:rPr lang="es-419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mey</a:t>
            </a:r>
            <a:r>
              <a:rPr lang="es-419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ja’ </a:t>
            </a:r>
            <a:r>
              <a:rPr lang="es-419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mey</a:t>
            </a:r>
            <a:r>
              <a:rPr lang="es-419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419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oto</a:t>
            </a:r>
            <a:r>
              <a:rPr lang="es-419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’ </a:t>
            </a:r>
            <a:r>
              <a:rPr lang="es-419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simayang</a:t>
            </a:r>
            <a:endParaRPr lang="en-US" sz="3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Likas</a:t>
            </a:r>
            <a:r>
              <a:rPr lang="en-US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likas</a:t>
            </a:r>
            <a:r>
              <a:rPr lang="en-US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nye’ to’ </a:t>
            </a:r>
            <a:r>
              <a:rPr lang="en-US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simayang</a:t>
            </a:r>
            <a:endParaRPr lang="en-US" sz="3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Ma’ </a:t>
            </a:r>
            <a:r>
              <a:rPr lang="es-419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komut</a:t>
            </a:r>
            <a:r>
              <a:rPr lang="es-419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419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ngija</a:t>
            </a:r>
            <a:r>
              <a:rPr lang="es-419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’ </a:t>
            </a:r>
            <a:r>
              <a:rPr lang="es-419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madih</a:t>
            </a:r>
            <a:r>
              <a:rPr lang="es-419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419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ayua</a:t>
            </a:r>
            <a:r>
              <a:rPr lang="es-419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419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es-419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’</a:t>
            </a:r>
            <a:endParaRPr lang="en-US" sz="3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3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</a:t>
            </a:r>
            <a:r>
              <a:rPr lang="es-419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imayang</a:t>
            </a:r>
            <a:r>
              <a:rPr lang="es-419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419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tudu</a:t>
            </a:r>
            <a:r>
              <a:rPr lang="es-419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’ Topa’ </a:t>
            </a:r>
            <a:r>
              <a:rPr lang="es-419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es-419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’</a:t>
            </a:r>
            <a:endParaRPr lang="en-US" sz="3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369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FEB9F0-E8FF-1AA2-E11D-BF522A1430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2468" y="1080907"/>
            <a:ext cx="10515600" cy="4351338"/>
          </a:xfrm>
          <a:ln w="57150">
            <a:solidFill>
              <a:srgbClr val="FF0000"/>
            </a:solidFill>
          </a:ln>
        </p:spPr>
        <p:txBody>
          <a:bodyPr/>
          <a:lstStyle/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600" kern="1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Kalik</a:t>
            </a:r>
            <a:r>
              <a:rPr lang="es-419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419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leh</a:t>
            </a:r>
            <a:r>
              <a:rPr lang="es-419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Topa’ dio’ </a:t>
            </a:r>
            <a:endParaRPr lang="en-US" sz="3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Ma’ oni’ de’ </a:t>
            </a:r>
            <a:r>
              <a:rPr lang="es-419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bokon</a:t>
            </a:r>
            <a:endParaRPr lang="en-US" sz="3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Topa </a:t>
            </a:r>
            <a:r>
              <a:rPr lang="es-419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tamah</a:t>
            </a:r>
            <a:r>
              <a:rPr lang="es-419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419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sosusa</a:t>
            </a:r>
            <a:r>
              <a:rPr lang="es-419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-e</a:t>
            </a:r>
            <a:endParaRPr lang="en-US" sz="3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775460" algn="l"/>
              </a:tabLst>
            </a:pPr>
            <a:r>
              <a:rPr lang="es-419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tudu</a:t>
            </a:r>
            <a:r>
              <a:rPr lang="es-419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’ </a:t>
            </a:r>
            <a:r>
              <a:rPr lang="es-419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oto</a:t>
            </a:r>
            <a:r>
              <a:rPr lang="es-419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endParaRPr lang="en-US" sz="3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65568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FEB9F0-E8FF-1AA2-E11D-BF522A1430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2468" y="1080907"/>
            <a:ext cx="10515600" cy="4351338"/>
          </a:xfrm>
          <a:ln w="57150"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600" kern="1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Pilih</a:t>
            </a:r>
            <a:r>
              <a:rPr lang="es-419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419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pilihleh</a:t>
            </a:r>
            <a:r>
              <a:rPr lang="es-419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419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tudu</a:t>
            </a:r>
            <a:r>
              <a:rPr lang="es-419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’ </a:t>
            </a:r>
            <a:r>
              <a:rPr lang="es-419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osi</a:t>
            </a:r>
            <a:endParaRPr lang="en-US" sz="3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oto</a:t>
            </a:r>
            <a:r>
              <a:rPr lang="es-419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’ </a:t>
            </a:r>
            <a:r>
              <a:rPr lang="es-419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halus</a:t>
            </a:r>
            <a:r>
              <a:rPr lang="es-419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419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simayang</a:t>
            </a:r>
            <a:endParaRPr lang="en-US" sz="3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Tudu</a:t>
            </a:r>
            <a:r>
              <a:rPr lang="es-419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’ Topa’ de’ bonal </a:t>
            </a:r>
            <a:endParaRPr lang="en-US" sz="3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</a:t>
            </a:r>
            <a:r>
              <a:rPr lang="es-419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atau</a:t>
            </a:r>
            <a:r>
              <a:rPr lang="es-419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419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tudu</a:t>
            </a:r>
            <a:r>
              <a:rPr lang="es-419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’ 0ni’ de’ </a:t>
            </a:r>
            <a:r>
              <a:rPr lang="es-419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dunia</a:t>
            </a:r>
            <a:r>
              <a:rPr lang="en-US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	</a:t>
            </a:r>
          </a:p>
          <a:p>
            <a:pPr marL="0" indent="0" algn="ctr">
              <a:buNone/>
            </a:pPr>
            <a:r>
              <a:rPr lang="en-US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Ja’ </a:t>
            </a:r>
            <a:r>
              <a:rPr lang="en-US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pilih</a:t>
            </a:r>
            <a:r>
              <a:rPr lang="en-US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nyomah</a:t>
            </a:r>
            <a:r>
              <a:rPr lang="en-US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Topa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85606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34</TotalTime>
  <Words>93</Words>
  <Application>Microsoft Office PowerPoint</Application>
  <PresentationFormat>Widescreen</PresentationFormat>
  <Paragraphs>19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Ja’ Mey Oto’ Simayang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Jonatas Santos</dc:creator>
  <cp:lastModifiedBy>Jonatas Santos</cp:lastModifiedBy>
  <cp:revision>8</cp:revision>
  <dcterms:created xsi:type="dcterms:W3CDTF">2024-08-07T07:33:15Z</dcterms:created>
  <dcterms:modified xsi:type="dcterms:W3CDTF">2024-08-09T02:00:36Z</dcterms:modified>
</cp:coreProperties>
</file>