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1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5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4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9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4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5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1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2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5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80ADD-3E9D-4D17-98DE-B495C1FAD5B9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2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949E5-0657-FA37-5529-B404CAD5D29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Ja’ </a:t>
            </a: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Mey</a:t>
            </a: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Oto’ </a:t>
            </a: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Simayang</a:t>
            </a:r>
            <a:endParaRPr lang="en-US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mey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ja’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mey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simayang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Likas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likas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nye’ to’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simayang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komut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ngija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madih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ayua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imayang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Topa’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EB9F0-E8FF-1AA2-E11D-BF522A143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468" y="1080907"/>
            <a:ext cx="10515600" cy="4351338"/>
          </a:xfrm>
          <a:ln w="57150">
            <a:solidFill>
              <a:srgbClr val="FF0000"/>
            </a:solidFill>
          </a:ln>
        </p:spPr>
        <p:txBody>
          <a:bodyPr/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Kalik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leh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Topa’ dio’ 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Ma’ oni’ de’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bokon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tamah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sosusa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-e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775460" algn="l"/>
              </a:tabLst>
            </a:pP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556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EB9F0-E8FF-1AA2-E11D-BF522A143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468" y="1080907"/>
            <a:ext cx="10515600" cy="4351338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Pilih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pilihleh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osi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halus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simayang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Topa’ de’ bonal </a:t>
            </a: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s-419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0ni’ de’ </a:t>
            </a:r>
            <a:r>
              <a:rPr lang="es-419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dunia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</a:p>
          <a:p>
            <a:pPr marL="0" indent="0" algn="ctr">
              <a:buNone/>
            </a:pP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Ja’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pilih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nyomah</a:t>
            </a:r>
            <a:r>
              <a:rPr lang="en-US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560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34</TotalTime>
  <Words>93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Ja’ Mey Oto’ Simayang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Jonatas Santos</dc:creator>
  <cp:lastModifiedBy>Jonatas Santos</cp:lastModifiedBy>
  <cp:revision>8</cp:revision>
  <dcterms:created xsi:type="dcterms:W3CDTF">2024-08-07T07:33:15Z</dcterms:created>
  <dcterms:modified xsi:type="dcterms:W3CDTF">2024-08-09T02:00:36Z</dcterms:modified>
</cp:coreProperties>
</file>