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E5-0657-FA37-5529-B404CAD5D29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Ja’ </a:t>
            </a:r>
            <a:r>
              <a:rPr lang="en-US" sz="4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Mey</a:t>
            </a:r>
            <a:r>
              <a:rPr lang="en-US" sz="4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Oto’ </a:t>
            </a:r>
            <a:r>
              <a:rPr lang="en-US" sz="4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Simayang</a:t>
            </a:r>
            <a:br>
              <a:rPr lang="en-US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Diciptakan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oleh </a:t>
            </a:r>
            <a:r>
              <a:rPr lang="en-US" sz="24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Johanias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Abigail, Legian, Julianus </a:t>
            </a:r>
            <a:br>
              <a:rPr lang="en-US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Ja’ </a:t>
            </a:r>
            <a:r>
              <a:rPr lang="en-US" sz="4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mey</a:t>
            </a:r>
            <a:r>
              <a:rPr lang="en-US" sz="4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 </a:t>
            </a:r>
            <a:r>
              <a:rPr lang="en-US" sz="4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madih</a:t>
            </a:r>
            <a:r>
              <a:rPr lang="en-US" sz="4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ayua</a:t>
            </a:r>
            <a:r>
              <a:rPr lang="en-US" sz="4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Oto’ </a:t>
            </a:r>
            <a:r>
              <a:rPr lang="en-US" sz="4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odi</a:t>
            </a:r>
            <a:r>
              <a:rPr lang="en-US" sz="4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simayang</a:t>
            </a:r>
            <a:r>
              <a:rPr lang="en-US" sz="4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Ja’ </a:t>
            </a:r>
            <a:r>
              <a:rPr lang="en-US" sz="4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mey</a:t>
            </a:r>
            <a:r>
              <a:rPr lang="en-US" sz="4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madih</a:t>
            </a:r>
            <a:r>
              <a:rPr lang="en-US" sz="4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ayua</a:t>
            </a:r>
            <a:r>
              <a:rPr lang="en-US" sz="4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Oto’ </a:t>
            </a:r>
            <a:r>
              <a:rPr lang="en-US" sz="4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odi</a:t>
            </a:r>
            <a:r>
              <a:rPr lang="en-US" sz="4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nyomah</a:t>
            </a:r>
            <a:r>
              <a:rPr lang="en-US" sz="4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4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4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r>
              <a:rPr lang="en-US" sz="4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4602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Got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mey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nye’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Got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mey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likas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nye’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Got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mey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likas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nye’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Got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mey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likas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441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131</TotalTime>
  <Words>70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  Ja’ Mey Oto’ Simayang Diciptakan oleh Johanias, Abigail, Legian, Julianus    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Jonatas Santos</dc:creator>
  <cp:lastModifiedBy>Jonatas Santos</cp:lastModifiedBy>
  <cp:revision>38</cp:revision>
  <dcterms:created xsi:type="dcterms:W3CDTF">2024-08-07T07:33:15Z</dcterms:created>
  <dcterms:modified xsi:type="dcterms:W3CDTF">2024-08-09T02:12:49Z</dcterms:modified>
</cp:coreProperties>
</file>