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Ngulu</a:t>
            </a: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Halta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Sulga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sikiya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bigaduh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Duwoh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 dang dunia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 de’ man to’ oni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sidia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Sobab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halta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ilia’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nguluk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halta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sulga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Doi’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ponai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ngaso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halta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Sobab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sikiya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bigaduh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5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73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Nguluk Halta De’ Sulga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12</cp:revision>
  <dcterms:created xsi:type="dcterms:W3CDTF">2024-08-07T07:33:15Z</dcterms:created>
  <dcterms:modified xsi:type="dcterms:W3CDTF">2024-08-07T08:28:06Z</dcterms:modified>
</cp:coreProperties>
</file>