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81" d="100"/>
          <a:sy n="81" d="100"/>
        </p:scale>
        <p:origin x="754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80ADD-3E9D-4D17-98DE-B495C1FAD5B9}" type="datetimeFigureOut">
              <a:rPr lang="en-US" smtClean="0"/>
              <a:t>8/8/2024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45FA5-2B12-4F61-8E3D-48730BCA86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85110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80ADD-3E9D-4D17-98DE-B495C1FAD5B9}" type="datetimeFigureOut">
              <a:rPr lang="en-US" smtClean="0"/>
              <a:t>8/8/2024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45FA5-2B12-4F61-8E3D-48730BCA86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38615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80ADD-3E9D-4D17-98DE-B495C1FAD5B9}" type="datetimeFigureOut">
              <a:rPr lang="en-US" smtClean="0"/>
              <a:t>8/8/2024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45FA5-2B12-4F61-8E3D-48730BCA86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8516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80ADD-3E9D-4D17-98DE-B495C1FAD5B9}" type="datetimeFigureOut">
              <a:rPr lang="en-US" smtClean="0"/>
              <a:t>8/8/2024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45FA5-2B12-4F61-8E3D-48730BCA86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71405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80ADD-3E9D-4D17-98DE-B495C1FAD5B9}" type="datetimeFigureOut">
              <a:rPr lang="en-US" smtClean="0"/>
              <a:t>8/8/2024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45FA5-2B12-4F61-8E3D-48730BCA86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9905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80ADD-3E9D-4D17-98DE-B495C1FAD5B9}" type="datetimeFigureOut">
              <a:rPr lang="en-US" smtClean="0"/>
              <a:t>8/8/2024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45FA5-2B12-4F61-8E3D-48730BCA86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0465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80ADD-3E9D-4D17-98DE-B495C1FAD5B9}" type="datetimeFigureOut">
              <a:rPr lang="en-US" smtClean="0"/>
              <a:t>8/8/2024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45FA5-2B12-4F61-8E3D-48730BCA86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02599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80ADD-3E9D-4D17-98DE-B495C1FAD5B9}" type="datetimeFigureOut">
              <a:rPr lang="en-US" smtClean="0"/>
              <a:t>8/8/2024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45FA5-2B12-4F61-8E3D-48730BCA86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18103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80ADD-3E9D-4D17-98DE-B495C1FAD5B9}" type="datetimeFigureOut">
              <a:rPr lang="en-US" smtClean="0"/>
              <a:t>8/8/2024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45FA5-2B12-4F61-8E3D-48730BCA86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8274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80ADD-3E9D-4D17-98DE-B495C1FAD5B9}" type="datetimeFigureOut">
              <a:rPr lang="en-US" smtClean="0"/>
              <a:t>8/8/2024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45FA5-2B12-4F61-8E3D-48730BCA86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10500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80ADD-3E9D-4D17-98DE-B495C1FAD5B9}" type="datetimeFigureOut">
              <a:rPr lang="en-US" smtClean="0"/>
              <a:t>8/8/2024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45FA5-2B12-4F61-8E3D-48730BCA86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82309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380ADD-3E9D-4D17-98DE-B495C1FAD5B9}" type="datetimeFigureOut">
              <a:rPr lang="en-US" smtClean="0"/>
              <a:t>8/8/2024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545FA5-2B12-4F61-8E3D-48730BCA86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842746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3949E5-0657-FA37-5529-B404CAD5D298}"/>
              </a:ext>
            </a:extLst>
          </p:cNvPr>
          <p:cNvSpPr>
            <a:spLocks noGrp="1"/>
          </p:cNvSpPr>
          <p:nvPr>
            <p:ph type="title"/>
          </p:nvPr>
        </p:nvSpPr>
        <p:spPr>
          <a:ln w="57150">
            <a:solidFill>
              <a:srgbClr val="FF0000"/>
            </a:solidFill>
          </a:ln>
        </p:spPr>
        <p:txBody>
          <a:bodyPr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br>
              <a:rPr lang="en-US" b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b="1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Pinyilamat</a:t>
            </a:r>
            <a:r>
              <a:rPr lang="en-US" b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Oto’ </a:t>
            </a:r>
            <a:br>
              <a:rPr lang="en-US" sz="18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US" sz="24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Diciptakan</a:t>
            </a:r>
            <a:r>
              <a:rPr lang="en-US" sz="24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oleh Jovi, Supriani, </a:t>
            </a:r>
            <a:r>
              <a:rPr lang="en-US" sz="24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Elya</a:t>
            </a:r>
            <a:r>
              <a:rPr lang="en-US" sz="24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n-US" sz="24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Vilik</a:t>
            </a:r>
            <a:b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en-US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sz="4000" b="1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D6FF05-6542-FDD3-915D-0E1DDFA671A0}"/>
              </a:ext>
            </a:extLst>
          </p:cNvPr>
          <p:cNvSpPr>
            <a:spLocks noGrp="1"/>
          </p:cNvSpPr>
          <p:nvPr>
            <p:ph idx="1"/>
          </p:nvPr>
        </p:nvSpPr>
        <p:spPr>
          <a:ln w="57150"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36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Ja’ </a:t>
            </a:r>
            <a:r>
              <a:rPr lang="en-US" sz="36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madih</a:t>
            </a:r>
            <a:r>
              <a:rPr lang="en-US" sz="36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6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ayua</a:t>
            </a:r>
            <a:r>
              <a:rPr lang="en-US" sz="36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to’ </a:t>
            </a:r>
            <a:r>
              <a:rPr lang="en-US" sz="36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nog</a:t>
            </a:r>
            <a:r>
              <a:rPr lang="en-US" sz="36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6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tudu</a:t>
            </a:r>
            <a:r>
              <a:rPr lang="en-US" sz="36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’ </a:t>
            </a:r>
            <a:r>
              <a:rPr lang="en-US" sz="36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Topa</a:t>
            </a:r>
            <a:r>
              <a:rPr lang="en-US" sz="36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’ </a:t>
            </a: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Toban</a:t>
            </a:r>
            <a:r>
              <a:rPr lang="en-US" sz="36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6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susah</a:t>
            </a:r>
            <a:r>
              <a:rPr lang="en-US" sz="36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6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sonang</a:t>
            </a:r>
            <a:r>
              <a:rPr lang="en-US" sz="36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6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tudu</a:t>
            </a:r>
            <a:r>
              <a:rPr lang="en-US" sz="36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’ e </a:t>
            </a: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Sobab</a:t>
            </a:r>
            <a:r>
              <a:rPr lang="en-US" sz="36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6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yoh</a:t>
            </a:r>
            <a:r>
              <a:rPr lang="en-US" sz="36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de’ </a:t>
            </a:r>
            <a:r>
              <a:rPr lang="en-US" sz="36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dapod</a:t>
            </a:r>
            <a:r>
              <a:rPr lang="en-US" sz="36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6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ngin</a:t>
            </a:r>
            <a:r>
              <a:rPr lang="en-US" sz="36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6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sonang</a:t>
            </a:r>
            <a:r>
              <a:rPr lang="en-US" sz="36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Yoh de’ </a:t>
            </a:r>
            <a:r>
              <a:rPr lang="en-US" sz="36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jadin</a:t>
            </a:r>
            <a:r>
              <a:rPr lang="en-US" sz="36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6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pinyilamat</a:t>
            </a:r>
            <a:r>
              <a:rPr lang="en-US" sz="36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3600" kern="1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oto</a:t>
            </a:r>
            <a:r>
              <a:rPr lang="en-US" sz="36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’</a:t>
            </a: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36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36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3699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9AF8C"/>
      </a:accent1>
      <a:accent2>
        <a:srgbClr val="97BE49"/>
      </a:accent2>
      <a:accent3>
        <a:srgbClr val="3D9CCC"/>
      </a:accent3>
      <a:accent4>
        <a:srgbClr val="7C60C6"/>
      </a:accent4>
      <a:accent5>
        <a:srgbClr val="C9492C"/>
      </a:accent5>
      <a:accent6>
        <a:srgbClr val="D58C2E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3E4F19A7-A959-40BB-972C-4880BAF8EB0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116</TotalTime>
  <Words>49</Words>
  <Application>Microsoft Office PowerPoint</Application>
  <PresentationFormat>Widescreen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  Pinyilamat Oto’  Diciptakan oleh Jovi, Supriani, Elya, Vilik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Jonatas Santos</dc:creator>
  <cp:lastModifiedBy>Jonatas Santos</cp:lastModifiedBy>
  <cp:revision>36</cp:revision>
  <dcterms:created xsi:type="dcterms:W3CDTF">2024-08-07T07:33:15Z</dcterms:created>
  <dcterms:modified xsi:type="dcterms:W3CDTF">2024-08-08T04:19:16Z</dcterms:modified>
</cp:coreProperties>
</file>