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Sa’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Nye’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Silamat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Diciptakan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Asem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Rika, </a:t>
            </a:r>
            <a:r>
              <a:rPr lang="en-US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Kherry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Antoni</a:t>
            </a:r>
            <a:b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mok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Yoh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kobos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tun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koyuh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salip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osi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bisaya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’-e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Silamat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nah’-nah’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124</TotalTime>
  <Words>51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Sa’ Idip Nye’ Silamat  Diciptakan oleh Asem, Rika, Kherry, Antoni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42</cp:revision>
  <dcterms:created xsi:type="dcterms:W3CDTF">2024-08-07T07:33:15Z</dcterms:created>
  <dcterms:modified xsi:type="dcterms:W3CDTF">2024-08-08T04:31:48Z</dcterms:modified>
</cp:coreProperties>
</file>