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Pilasi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b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3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Asem</a:t>
            </a:r>
            <a:r>
              <a:rPr lang="en-US" sz="2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Rika, </a:t>
            </a:r>
            <a:r>
              <a:rPr lang="en-US" sz="23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Kherry</a:t>
            </a:r>
            <a:r>
              <a:rPr lang="en-US" sz="2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Antoni</a:t>
            </a:r>
            <a:b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Pilasi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de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bidosa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hoooo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Bial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silalu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oni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ja’at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Pak-e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sabal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kajon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F56071-BC3C-E7A4-E84C-D6310B491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pilasi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Slalu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Iyoh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siluga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3X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3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126</TotalTime>
  <Words>75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 Pilasi’ Topa’  Diciptakan Asem, Rika, Kherry, Antoni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44</cp:revision>
  <dcterms:created xsi:type="dcterms:W3CDTF">2024-08-07T07:33:15Z</dcterms:created>
  <dcterms:modified xsi:type="dcterms:W3CDTF">2024-08-08T04:36:55Z</dcterms:modified>
</cp:coreProperties>
</file>