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Masi’</a:t>
            </a:r>
            <a:br>
              <a:rPr lang="en-US" sz="7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Amsal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Jiwas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Jibo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Kustaman</a:t>
            </a:r>
            <a:b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dop-e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kaang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dunia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Nyilamat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bidosa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F56071-BC3C-E7A4-E84C-D6310B49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dop-e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dosa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Iyoh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tilima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jadin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onak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Oto’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127</TotalTime>
  <Words>74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Topa Masi’ Diciptakan Amsal, Jiwas, Jibo, Kustaman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46</cp:revision>
  <dcterms:created xsi:type="dcterms:W3CDTF">2024-08-07T07:33:15Z</dcterms:created>
  <dcterms:modified xsi:type="dcterms:W3CDTF">2024-08-08T04:41:17Z</dcterms:modified>
</cp:coreProperties>
</file>