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s-419" sz="4000" b="1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Ijan</a:t>
            </a:r>
            <a:r>
              <a:rPr lang="es-419" sz="4000" b="1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419" sz="4000" b="1" kern="1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Blokat</a:t>
            </a:r>
            <a:r>
              <a:rPr lang="es-419" sz="40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bisukul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blokat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so’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Otin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mudi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bikuasa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nai oni de’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ayuh</a:t>
            </a: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s-419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Ijan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blokat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jawa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gogah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Sosua-e so’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’….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7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B9F0-E8FF-1AA2-E11D-BF522A143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2468" y="1080907"/>
            <a:ext cx="10515600" cy="4351338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Ijan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blokat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onu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jawa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Ko’ih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idip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koih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gogah</a:t>
            </a:r>
            <a:endParaRPr lang="en-US" sz="3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Sosua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-e so’ </a:t>
            </a:r>
            <a:r>
              <a:rPr lang="es-419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Ingan</a:t>
            </a:r>
            <a:r>
              <a:rPr lang="es-419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’….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’……</a:t>
            </a:r>
            <a:r>
              <a:rPr lang="en-US" sz="3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Doulos SIL" panose="02000500070000020004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89</TotalTime>
  <Words>81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Doulos SIL</vt:lpstr>
      <vt:lpstr>Office Theme</vt:lpstr>
      <vt:lpstr>Ijan Blokat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23</cp:revision>
  <dcterms:created xsi:type="dcterms:W3CDTF">2024-08-07T07:33:15Z</dcterms:created>
  <dcterms:modified xsi:type="dcterms:W3CDTF">2024-08-09T02:03:37Z</dcterms:modified>
</cp:coreProperties>
</file>