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1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s-419" sz="4000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Bisyukul</a:t>
            </a:r>
            <a:r>
              <a:rPr lang="es-419" sz="4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9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</a:t>
            </a:r>
            <a:r>
              <a:rPr lang="es-419" sz="3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…….</a:t>
            </a:r>
            <a:r>
              <a:rPr lang="es-419" sz="39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</a:t>
            </a:r>
            <a:r>
              <a:rPr lang="es-419" sz="3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……</a:t>
            </a:r>
            <a:endParaRPr lang="en-US" sz="3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9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Ko’ih</a:t>
            </a:r>
            <a:r>
              <a:rPr lang="es-419" sz="3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9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nog</a:t>
            </a:r>
            <a:r>
              <a:rPr lang="es-419" sz="3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9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kati</a:t>
            </a:r>
            <a:r>
              <a:rPr lang="es-419" sz="3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9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nog</a:t>
            </a:r>
            <a:r>
              <a:rPr lang="es-419" sz="3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9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kati</a:t>
            </a:r>
            <a:r>
              <a:rPr lang="es-419" sz="3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endParaRPr lang="en-US" sz="3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Du’ </a:t>
            </a:r>
            <a:r>
              <a:rPr lang="es-419" sz="39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r>
              <a:rPr lang="es-419" sz="3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du’ </a:t>
            </a:r>
            <a:r>
              <a:rPr lang="es-419" sz="39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r>
              <a:rPr lang="es-419" sz="3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9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endParaRPr lang="en-US" sz="3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B9F0-E8FF-1AA2-E11D-BF522A14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1080907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s-419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Itih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ko’ih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nog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Toban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otin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sonang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Ko’ih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bisukul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sobab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sosua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oni’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ngin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Oni’ de’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paguh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koih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kian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duoh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kilin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Ko’ih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puan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idoh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togan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B9F0-E8FF-1AA2-E11D-BF522A14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1080907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Takal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koih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daang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susah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sonang</a:t>
            </a:r>
            <a:endParaRPr lang="en-US" sz="3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S’bab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ogi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duoh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ko’ih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Bialpun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takal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bisaya’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koih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bilalih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B9F0-E8FF-1AA2-E11D-BF522A14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1080907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s-419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Ko’ih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bidosa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di-e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biguna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Pak-e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nog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ngapus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dosa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da’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ko’ih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molot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neraka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Pak-e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ko’ih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bisig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so’ dosa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Obuah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tilima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jadin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onak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646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B9F0-E8FF-1AA2-E11D-BF522A14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1080907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s-419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s-419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Ko’ih</a:t>
            </a: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bisukul</a:t>
            </a: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bisukul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Du’ </a:t>
            </a:r>
            <a:r>
              <a:rPr lang="en-US" sz="3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r>
              <a:rPr lang="en-US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du’ </a:t>
            </a:r>
            <a:r>
              <a:rPr lang="en-US" sz="36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559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B9F0-E8FF-1AA2-E11D-BF522A14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1080907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Bisukul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s’bab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ogi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takal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ko’ih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labu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pakat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mokat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Bisukul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pinngunai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ajaib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daang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De’ oda’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koih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mudi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s’umul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Topa’ de’ nai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bumi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duoh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longit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427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B9F0-E8FF-1AA2-E11D-BF522A14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1080907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Laja de’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pilitah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tun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oni’ de’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pingunai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paguh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sibungas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Jok’e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pakai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lagu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itih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koih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balas.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801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110</TotalTime>
  <Words>191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Doulos SIL</vt:lpstr>
      <vt:lpstr>Office Theme</vt:lpstr>
      <vt:lpstr>Bisyukul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29</cp:revision>
  <dcterms:created xsi:type="dcterms:W3CDTF">2024-08-07T07:33:15Z</dcterms:created>
  <dcterms:modified xsi:type="dcterms:W3CDTF">2024-08-08T03:45:19Z</dcterms:modified>
</cp:coreProperties>
</file>